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12"/>
  </p:notesMasterIdLst>
  <p:handoutMasterIdLst>
    <p:handoutMasterId r:id="rId13"/>
  </p:handoutMasterIdLst>
  <p:sldIdLst>
    <p:sldId id="266" r:id="rId2"/>
    <p:sldId id="256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EA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95" autoAdjust="0"/>
  </p:normalViewPr>
  <p:slideViewPr>
    <p:cSldViewPr snapToGrid="0">
      <p:cViewPr varScale="1">
        <p:scale>
          <a:sx n="77" d="100"/>
          <a:sy n="77" d="100"/>
        </p:scale>
        <p:origin x="6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F0302-9965-454F-8AC8-8DF16A328E8F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1D3540-7D3A-4537-B9D7-A41C26234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50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AAD1DD-6A34-4BFC-8EEF-94EC79834B25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E1020-EB72-4F82-BF9A-AA60CB8F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39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E1020-EB72-4F82-BF9A-AA60CB8F5D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1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E1020-EB72-4F82-BF9A-AA60CB8F5D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91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E1020-EB72-4F82-BF9A-AA60CB8F5D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463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E1020-EB72-4F82-BF9A-AA60CB8F5D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67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E1020-EB72-4F82-BF9A-AA60CB8F5D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69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E1020-EB72-4F82-BF9A-AA60CB8F5D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907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E1020-EB72-4F82-BF9A-AA60CB8F5D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43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E1020-EB72-4F82-BF9A-AA60CB8F5D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34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E1020-EB72-4F82-BF9A-AA60CB8F5D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111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E1020-EB72-4F82-BF9A-AA60CB8F5D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951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C78D-5E2D-4E7D-B79F-EF3F2D86C8D7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EC7B-E364-4E3B-B571-E22C278CE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377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C78D-5E2D-4E7D-B79F-EF3F2D86C8D7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EC7B-E364-4E3B-B571-E22C278CE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91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C78D-5E2D-4E7D-B79F-EF3F2D86C8D7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EC7B-E364-4E3B-B571-E22C278CE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94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C78D-5E2D-4E7D-B79F-EF3F2D86C8D7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EC7B-E364-4E3B-B571-E22C278CE38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9020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C78D-5E2D-4E7D-B79F-EF3F2D86C8D7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EC7B-E364-4E3B-B571-E22C278CE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016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C78D-5E2D-4E7D-B79F-EF3F2D86C8D7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EC7B-E364-4E3B-B571-E22C278CE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33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C78D-5E2D-4E7D-B79F-EF3F2D86C8D7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EC7B-E364-4E3B-B571-E22C278CE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76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C78D-5E2D-4E7D-B79F-EF3F2D86C8D7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EC7B-E364-4E3B-B571-E22C278CE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24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C78D-5E2D-4E7D-B79F-EF3F2D86C8D7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EC7B-E364-4E3B-B571-E22C278CE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883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C78D-5E2D-4E7D-B79F-EF3F2D86C8D7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EC7B-E364-4E3B-B571-E22C278CE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44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C78D-5E2D-4E7D-B79F-EF3F2D86C8D7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EC7B-E364-4E3B-B571-E22C278CE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833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C78D-5E2D-4E7D-B79F-EF3F2D86C8D7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EC7B-E364-4E3B-B571-E22C278CE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90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C78D-5E2D-4E7D-B79F-EF3F2D86C8D7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EC7B-E364-4E3B-B571-E22C278CE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09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C78D-5E2D-4E7D-B79F-EF3F2D86C8D7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EC7B-E364-4E3B-B571-E22C278CE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666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C78D-5E2D-4E7D-B79F-EF3F2D86C8D7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EC7B-E364-4E3B-B571-E22C278CE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496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C78D-5E2D-4E7D-B79F-EF3F2D86C8D7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EC7B-E364-4E3B-B571-E22C278CE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41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C78D-5E2D-4E7D-B79F-EF3F2D86C8D7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EC7B-E364-4E3B-B571-E22C278CE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83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B31C78D-5E2D-4E7D-B79F-EF3F2D86C8D7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6EC7B-E364-4E3B-B571-E22C278CE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080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  <p:sldLayoutId id="2147483963" r:id="rId15"/>
    <p:sldLayoutId id="2147483964" r:id="rId16"/>
    <p:sldLayoutId id="21474839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1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0.gif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403" y="217587"/>
            <a:ext cx="9404723" cy="1400530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Stock Requisitions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" t="6645"/>
          <a:stretch/>
        </p:blipFill>
        <p:spPr bwMode="auto">
          <a:xfrm>
            <a:off x="1188720" y="855617"/>
            <a:ext cx="8687256" cy="5863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753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341437" y="460873"/>
            <a:ext cx="8973059" cy="51075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585068" y="3098312"/>
            <a:ext cx="23308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Your order has been submitted to the Warehouse to fill.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570568" y="1540160"/>
            <a:ext cx="23182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innerShdw blurRad="114300">
                    <a:prstClr val="black"/>
                  </a:innerShdw>
                </a:effectLst>
              </a:rPr>
              <a:t>DONE!</a:t>
            </a:r>
            <a:endParaRPr lang="en-US" sz="5400" b="1" cap="none" spc="0" dirty="0">
              <a:ln w="19050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068" y="4575640"/>
            <a:ext cx="2303763" cy="2183967"/>
          </a:xfrm>
          <a:prstGeom prst="rect">
            <a:avLst/>
          </a:prstGeom>
        </p:spPr>
      </p:pic>
      <p:pic>
        <p:nvPicPr>
          <p:cNvPr id="4" name="Cheering-SoundBible.com-111551504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06870" y="5935995"/>
            <a:ext cx="609600" cy="6096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224451" y="984987"/>
            <a:ext cx="613954" cy="5551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64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https://lh3.googleusercontent.com/FssNQF9x-GFW1rFIiTIgQZm_blo5-29nzFEU-wV9r2SpNPqiymWdiHuPZBoO19MzUPaLATc6Jr_nj655ric6xoSnMKFeLh7tJAcBJhvqJLMl9kLRffGZI2UPS1Od7CngzJcL4GKz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328" y="617516"/>
            <a:ext cx="9468890" cy="564612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9878938" y="1803164"/>
            <a:ext cx="1914955" cy="2691924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Log into your Escape account using your Username and Password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18608" y="1001387"/>
            <a:ext cx="1136590" cy="9998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6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8562886" y="1350236"/>
            <a:ext cx="2790913" cy="4826728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Click on </a:t>
            </a:r>
            <a:r>
              <a:rPr lang="en-US" sz="18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Finance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to open the activity tree. 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Click on </a:t>
            </a:r>
            <a:r>
              <a:rPr lang="en-US" sz="18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Requisitions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then </a:t>
            </a:r>
            <a:r>
              <a:rPr lang="en-US" sz="18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Stores Requisitions</a:t>
            </a:r>
          </a:p>
          <a:p>
            <a:endParaRPr lang="en-US" sz="18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b="1" u="sng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Click </a:t>
            </a:r>
            <a:r>
              <a:rPr lang="en-US" sz="18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New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select either </a:t>
            </a:r>
            <a:r>
              <a:rPr lang="en-US" sz="18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Stock Order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US" sz="18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Textbooks</a:t>
            </a:r>
          </a:p>
          <a:p>
            <a:pPr lvl="1"/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01" y="573876"/>
            <a:ext cx="8001000" cy="568246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61473" y="1196412"/>
            <a:ext cx="683663" cy="153824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85683" y="1622275"/>
            <a:ext cx="683663" cy="153824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79689" y="1905712"/>
            <a:ext cx="915825" cy="142426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904146" y="1264777"/>
            <a:ext cx="1462755" cy="290557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803021" y="1051132"/>
            <a:ext cx="427289" cy="1880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02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8945276" y="1166326"/>
            <a:ext cx="2923263" cy="5262466"/>
          </a:xfrm>
        </p:spPr>
        <p:txBody>
          <a:bodyPr>
            <a:noAutofit/>
          </a:bodyPr>
          <a:lstStyle/>
          <a:p>
            <a:r>
              <a:rPr 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17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Order Location</a:t>
            </a:r>
            <a:r>
              <a:rPr 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17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Delivery Location</a:t>
            </a:r>
            <a:r>
              <a:rPr 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fields should already be filled in with your site’s information.</a:t>
            </a:r>
          </a:p>
          <a:p>
            <a:r>
              <a:rPr 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Use the enter key to move down to the </a:t>
            </a:r>
            <a:r>
              <a:rPr lang="en-US" sz="17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Comment</a:t>
            </a:r>
            <a:r>
              <a:rPr 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section and enter a brief description of what is being ordered. This is a required field</a:t>
            </a: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17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Room</a:t>
            </a:r>
            <a:r>
              <a:rPr 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17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Responsibility</a:t>
            </a:r>
            <a:r>
              <a:rPr 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fields are not required but you may include this information for your own use.</a:t>
            </a:r>
          </a:p>
          <a:p>
            <a:r>
              <a:rPr 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Click on the </a:t>
            </a:r>
            <a:r>
              <a:rPr lang="en-US" sz="17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Item</a:t>
            </a:r>
            <a:r>
              <a:rPr 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tab.</a:t>
            </a: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44" y="606835"/>
            <a:ext cx="8641948" cy="513149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9250" y="2685176"/>
            <a:ext cx="3009207" cy="1163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0789" y="1478121"/>
            <a:ext cx="247650" cy="2000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5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100" r="18870" b="152"/>
          <a:stretch/>
        </p:blipFill>
        <p:spPr>
          <a:xfrm>
            <a:off x="838119" y="210117"/>
            <a:ext cx="7200981" cy="2602965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8467725" y="1312817"/>
            <a:ext cx="2999597" cy="4948126"/>
          </a:xfrm>
        </p:spPr>
        <p:txBody>
          <a:bodyPr>
            <a:noAutofit/>
          </a:bodyPr>
          <a:lstStyle/>
          <a:p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Click </a:t>
            </a:r>
            <a:r>
              <a:rPr lang="en-US" sz="18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New.</a:t>
            </a:r>
          </a:p>
          <a:p>
            <a:endParaRPr lang="en-US" sz="18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b="1" u="sng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If you know  the stock number for the item(s) you are ordering, enter it in the </a:t>
            </a:r>
            <a:r>
              <a:rPr lang="en-US" sz="18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Stores Item #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field and press the Enter key on your keyboard.</a:t>
            </a:r>
          </a:p>
          <a:p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Fill in the </a:t>
            </a:r>
            <a:r>
              <a:rPr lang="en-US" sz="18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Order Quantity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field. 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r="38524" b="7551"/>
          <a:stretch/>
        </p:blipFill>
        <p:spPr>
          <a:xfrm>
            <a:off x="763306" y="2998074"/>
            <a:ext cx="7439025" cy="3498521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1285875" y="598516"/>
            <a:ext cx="333375" cy="2111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28700" y="4914900"/>
            <a:ext cx="4695825" cy="123825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28700" y="5067300"/>
            <a:ext cx="4695825" cy="123825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82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82" y="611912"/>
            <a:ext cx="8903913" cy="2780710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9434512" y="1259633"/>
            <a:ext cx="2471349" cy="5243804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If you do not know the stock item # you can enter a zero (0) or a word/letter followed and preceded by “%” then click on the drop down box arrow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Choose your item from the dialog box that opens and fill in the </a:t>
            </a:r>
            <a:r>
              <a:rPr lang="en-US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Order Quantity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field.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Fill in the </a:t>
            </a:r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Order Quantity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field. 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49053" y="2146456"/>
            <a:ext cx="1170597" cy="11155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179516" y="2088133"/>
            <a:ext cx="235279" cy="2421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17124" t="60971" b="303"/>
          <a:stretch/>
        </p:blipFill>
        <p:spPr>
          <a:xfrm>
            <a:off x="1082840" y="4415246"/>
            <a:ext cx="7659577" cy="15205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48393" y="2275658"/>
            <a:ext cx="3765665" cy="116377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547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11753" y="1339060"/>
            <a:ext cx="8774515" cy="3778254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9396013" y="1502229"/>
            <a:ext cx="2312349" cy="4317274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If you have additional items to order, click </a:t>
            </a:r>
            <a:r>
              <a:rPr lang="en-US" sz="18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Save/New.</a:t>
            </a:r>
          </a:p>
          <a:p>
            <a:endParaRPr lang="en-US" sz="18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you have no more items to add to your order click </a:t>
            </a:r>
            <a:r>
              <a:rPr lang="en-US" sz="18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Save/Close</a:t>
            </a:r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Click on the </a:t>
            </a:r>
            <a:r>
              <a:rPr lang="en-US" sz="18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Accounts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tab.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525163" y="2758169"/>
            <a:ext cx="611547" cy="1996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976030" y="2995731"/>
            <a:ext cx="717847" cy="190857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805846" y="2995731"/>
            <a:ext cx="720640" cy="182543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41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82722" y="238925"/>
            <a:ext cx="6498555" cy="2299176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8145624" y="1593668"/>
            <a:ext cx="3208176" cy="4583295"/>
          </a:xfrm>
        </p:spPr>
        <p:txBody>
          <a:bodyPr/>
          <a:lstStyle/>
          <a:p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Click </a:t>
            </a:r>
            <a:r>
              <a:rPr lang="en-US" sz="18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New </a:t>
            </a:r>
          </a:p>
          <a:p>
            <a:endParaRPr lang="en-US" sz="18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b="1" u="sng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b="1" u="sng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b="1" u="sng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Enter your account #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260" y="2632946"/>
            <a:ext cx="5369315" cy="4093725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74073" y="1479665"/>
            <a:ext cx="481581" cy="2826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01271" y="3774141"/>
            <a:ext cx="2250141" cy="8964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71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40547" y="3586010"/>
            <a:ext cx="5994976" cy="2915104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7545224" y="1315616"/>
            <a:ext cx="3838123" cy="5307374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If you are unable to finish your requisition, you can click </a:t>
            </a:r>
            <a:r>
              <a:rPr lang="en-US" sz="18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Save/Close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then come back to it later to finish and submit your order.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If you are ready to submit your Stores Requisition Click on the </a:t>
            </a:r>
            <a:r>
              <a:rPr lang="en-US" sz="18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Tasks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drop-down menu and select </a:t>
            </a:r>
            <a:r>
              <a:rPr lang="en-US" sz="18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Submit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801034" y="4055883"/>
            <a:ext cx="706515" cy="21129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938259" y="4267173"/>
            <a:ext cx="563666" cy="179462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547" y="302330"/>
            <a:ext cx="6006674" cy="2991028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2506865" y="760798"/>
            <a:ext cx="785856" cy="1965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171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895</TotalTime>
  <Words>310</Words>
  <Application>Microsoft Office PowerPoint</Application>
  <PresentationFormat>Widescreen</PresentationFormat>
  <Paragraphs>55</Paragraphs>
  <Slides>10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 3</vt:lpstr>
      <vt:lpstr>Ion</vt:lpstr>
      <vt:lpstr>Stock Requisitions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Madera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STORES REQUISITION IN ESCAPE</dc:title>
  <dc:creator>ELIZABETH MOORADIAN</dc:creator>
  <cp:lastModifiedBy>ELIZABETH MOORADIAN</cp:lastModifiedBy>
  <cp:revision>45</cp:revision>
  <dcterms:created xsi:type="dcterms:W3CDTF">2019-12-05T19:24:35Z</dcterms:created>
  <dcterms:modified xsi:type="dcterms:W3CDTF">2019-12-10T23:54:32Z</dcterms:modified>
</cp:coreProperties>
</file>